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b5d1a976b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b5d1a976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6b5d1a976b_0_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6b5d1a976b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b5d1a976b_0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6b5d1a976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6b5d1a976b_0_8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6b5d1a976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6b5d1a976b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6b5d1a976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b5d1a976b_0_8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b5d1a976b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6b5d1a976b_0_9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6b5d1a976b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6b5d1a976b_0_3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6b5d1a976b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6b5d1a976b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6b5d1a976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b5d1a976b_0_5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6b5d1a976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6b5d1a976b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6b5d1a976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6b5d1a976b_0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6b5d1a976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b5d1a976b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6b5d1a976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6b5d1a976b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6b5d1a976b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Predictive Modeling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Model Development: </a:t>
            </a:r>
            <a:r>
              <a:rPr lang="en"/>
              <a:t>Applying RandomForestClassifier to predict crop failures, using cluster labels and other features.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Evaluation: </a:t>
            </a:r>
            <a:r>
              <a:rPr lang="en"/>
              <a:t>Overview of model performance, highlighting accuracy and potential for operational use in predicting crop failures.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5497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96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9" cy="441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GIS Analysis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Spatial Join Techniques: </a:t>
            </a:r>
            <a:r>
              <a:rPr lang="en"/>
              <a:t>Incorporating additional geographic layers for enriched analysis, such as proximity to water sources or elevation data.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Cluster Analysis: </a:t>
            </a:r>
            <a:r>
              <a:rPr lang="en"/>
              <a:t>Examining the characteristics of each cluster, focusing on average yields, to identify high-risk areas for crop failure.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725" y="257025"/>
            <a:ext cx="6062675" cy="462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850" y="688175"/>
            <a:ext cx="5400675" cy="39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Crop Failure Mitigation</a:t>
            </a:r>
            <a:endParaRPr/>
          </a:p>
        </p:txBody>
      </p:sp>
      <p:sp>
        <p:nvSpPr>
          <p:cNvPr id="157" name="Google Shape;157;p2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Targeted Interventions: </a:t>
            </a:r>
            <a:r>
              <a:rPr lang="en"/>
              <a:t>Focusing resources and interventions on municipalities identified as high risk through clustering and predictive analysis.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Best Practices: </a:t>
            </a:r>
            <a:r>
              <a:rPr lang="en"/>
              <a:t>Agricultural practices tailored to the specific conditions and challenges of the identified clusters.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Policy and Support: </a:t>
            </a:r>
            <a:r>
              <a:rPr lang="en"/>
              <a:t>There should be policy measures and support mechanisms to enhance resilience against identified risk factors.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63" name="Google Shape;163;p30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64" name="Google Shape;164;p30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Data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Historical crop yield data from Manitoba (2002-2022).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Municipal boundary data in GeoJSON format.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Cleaning Crop Data: </a:t>
            </a:r>
            <a:r>
              <a:rPr lang="en"/>
              <a:t>Handling missing values, correcting data types, and selecting relevant features for analysis.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Preparing Geospatial Data:</a:t>
            </a:r>
            <a:r>
              <a:rPr lang="en"/>
              <a:t> Loading GeoJSON municipal boundaries, ensuring correct Coordinate Reference System (CRS), and simplifying geometries for efficient processing.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1393000" y="3367725"/>
            <a:ext cx="56793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  Year Risk Area / R.M.        Crop Soil  Farms   Acres Yield/acre(Metric)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1   2004        PIPESTONE  CANARYSEED    F    8.0  1180.0       0.449 Tonnes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3   2009           MORRIS  CANARYSEED    D    3.0  1072.0       0.444 Tonnes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6   2003        PIPESTONE  CANARYSEED    F    8.0  1422.0       0.430 Tonnes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9   2002          CARTIER  CANARYSEED    D   24.0  4124.0       0.420 Tonnes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10  2004        GRASSLAND  CANARYSEED    D    4.0  1350.0       0.412 Tonnes</a:t>
            </a:r>
            <a:endParaRPr sz="105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Yield Trends Analysis: </a:t>
            </a:r>
            <a:r>
              <a:rPr lang="en"/>
              <a:t>Visualization of historical yield trends to identify patterns and anomalies.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Spatial Distribution Analysis: </a:t>
            </a:r>
            <a:r>
              <a:rPr lang="en"/>
              <a:t>Initial exploration of crop yields across municipalities to detect spatial patterns of productivity.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5700"/>
            <a:ext cx="4419600" cy="320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4600" y="1785700"/>
            <a:ext cx="4267200" cy="3205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Integrating Spatial Data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Merging Datasets: </a:t>
            </a:r>
            <a:r>
              <a:rPr lang="en"/>
              <a:t>Combining crop yield data with municipal boundaries based on common identifiers to enable spatial analysis.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Feature Engineering: </a:t>
            </a:r>
            <a:r>
              <a:rPr lang="en"/>
              <a:t>Enhancing the dataset with derived features, including average yields and environmental factors if available.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5150" y="401825"/>
            <a:ext cx="7790551" cy="448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K-Means Clustering for Pattern Recognition</a:t>
            </a:r>
            <a:endParaRPr/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Objective: </a:t>
            </a:r>
            <a:r>
              <a:rPr lang="en"/>
              <a:t>To group municipalities based on yield patterns and other relevant features.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Results Visualization: </a:t>
            </a:r>
            <a:r>
              <a:rPr lang="en"/>
              <a:t>Mapping cluster assignments to visualize spatial distribution and identify areas with similar yield characteristics.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613" y="85450"/>
            <a:ext cx="7700778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